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94d13c05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94d13c05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94d13c05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94d13c05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94d13c0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94d13c05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94d13c05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94d13c05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81a8f69a0_3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81a8f69a0_3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81a8f69a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81a8f69a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94d13c05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94d13c05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610e664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610e664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610e6646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610e6646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610e6646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610e6646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610e6646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610e6646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082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81a8f69a0_1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81a8f69a0_1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81a8f69a0_3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81a8f69a0_3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81a8f69a0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81a8f69a0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a8f69a0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a8f69a0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81a8f69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81a8f69a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1a8f69a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81a8f69a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1a8f69a0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1a8f69a0_3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81a8f69a0_3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81a8f69a0_3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81a8f69a0_3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81a8f69a0_3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RTX-Explore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DXR Path Tracer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Dugan · Henry Zhu · Ziad Ben Hadj-Alouane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" y="0"/>
            <a:ext cx="91384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4"/>
            <a:ext cx="9143999" cy="5140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77"/>
            <a:ext cx="9143999" cy="513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77"/>
            <a:ext cx="9144000" cy="510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MILESTONE I - Part 3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Scene Loading (multiple objects, multiple materials, multiple textures)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2554"/>
            <a:ext cx="9143999" cy="4624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35" y="-244250"/>
            <a:ext cx="76443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9125"/>
            <a:ext cx="76200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25" y="167200"/>
            <a:ext cx="72390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00775"/>
            <a:ext cx="8800620" cy="28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Current Progress</a:t>
            </a:r>
            <a:endParaRPr sz="6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271" y="0"/>
            <a:ext cx="36054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45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Upcoming Goals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1986825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MILESTONE III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Fresnel &amp; Schlick (done)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Dispersion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Subsurface scattering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Finish scene loading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Another application of raytracing (?)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MILESTONE II - Part 1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Path Tracing Pipeline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675" y="152400"/>
            <a:ext cx="74156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75" y="152400"/>
            <a:ext cx="76642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25" y="152400"/>
            <a:ext cx="64043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2123500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MILESTONE II - Part 2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Diffuse, Reflective, Refractive, Fresnel, Schlick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25" y="152400"/>
            <a:ext cx="60483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779"/>
            <a:ext cx="9144001" cy="4347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Microsoft Office PowerPoint</Application>
  <PresentationFormat>On-screen Show (16:9)</PresentationFormat>
  <Paragraphs>17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Dark</vt:lpstr>
      <vt:lpstr>RTX-Explore DXR Path Tracer</vt:lpstr>
      <vt:lpstr>Current Progress</vt:lpstr>
      <vt:lpstr>MILESTONE II - Part 1 Path Tracing Pipeline</vt:lpstr>
      <vt:lpstr>PowerPoint Presentation</vt:lpstr>
      <vt:lpstr>PowerPoint Presentation</vt:lpstr>
      <vt:lpstr>PowerPoint Presentation</vt:lpstr>
      <vt:lpstr>MILESTONE II - Part 2 Diffuse, Reflective, Refractive, Fresnel, Schlick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MILESTONE I - Part 3 Scene Loading (multiple objects, multiple materials, multiple textures)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Upcoming Goals</vt:lpstr>
      <vt:lpstr>MILESTONE III Fresnel &amp; Schlick (done) Dispersion Subsurface scattering Finish scene loading Another application of raytracing (?)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RTX-Explore DXR Path Tracer</dc:title>
  <cp:lastModifiedBy>henry zhu</cp:lastModifiedBy>
  <cp:revision>1</cp:revision>
  <dcterms:modified xsi:type="dcterms:W3CDTF">2018-11-26T23:02:15Z</dcterms:modified>
</cp:coreProperties>
</file>